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F09-36E7-4B5E-8EB1-9E2E783C2678}" type="datetimeFigureOut">
              <a:rPr lang="es-MX" smtClean="0"/>
              <a:t>11/09/2016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E891-1B94-4D3E-BECE-C921B16514E3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0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F09-36E7-4B5E-8EB1-9E2E783C2678}" type="datetimeFigureOut">
              <a:rPr lang="es-MX" smtClean="0"/>
              <a:t>11/09/2016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E891-1B94-4D3E-BECE-C921B16514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62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F09-36E7-4B5E-8EB1-9E2E783C2678}" type="datetimeFigureOut">
              <a:rPr lang="es-MX" smtClean="0"/>
              <a:t>11/09/2016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E891-1B94-4D3E-BECE-C921B16514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080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F09-36E7-4B5E-8EB1-9E2E783C2678}" type="datetimeFigureOut">
              <a:rPr lang="es-MX" smtClean="0"/>
              <a:t>11/09/2016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E891-1B94-4D3E-BECE-C921B16514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82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F09-36E7-4B5E-8EB1-9E2E783C2678}" type="datetimeFigureOut">
              <a:rPr lang="es-MX" smtClean="0"/>
              <a:t>11/09/2016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E891-1B94-4D3E-BECE-C921B16514E3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33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F09-36E7-4B5E-8EB1-9E2E783C2678}" type="datetimeFigureOut">
              <a:rPr lang="es-MX" smtClean="0"/>
              <a:t>11/09/2016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E891-1B94-4D3E-BECE-C921B16514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06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F09-36E7-4B5E-8EB1-9E2E783C2678}" type="datetimeFigureOut">
              <a:rPr lang="es-MX" smtClean="0"/>
              <a:t>11/09/2016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E891-1B94-4D3E-BECE-C921B16514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56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F09-36E7-4B5E-8EB1-9E2E783C2678}" type="datetimeFigureOut">
              <a:rPr lang="es-MX" smtClean="0"/>
              <a:t>11/09/2016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E891-1B94-4D3E-BECE-C921B16514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83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F09-36E7-4B5E-8EB1-9E2E783C2678}" type="datetimeFigureOut">
              <a:rPr lang="es-MX" smtClean="0"/>
              <a:t>11/09/2016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E891-1B94-4D3E-BECE-C921B16514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21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C159F09-36E7-4B5E-8EB1-9E2E783C2678}" type="datetimeFigureOut">
              <a:rPr lang="es-MX" smtClean="0"/>
              <a:t>11/09/2016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7CE891-1B94-4D3E-BECE-C921B16514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686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F09-36E7-4B5E-8EB1-9E2E783C2678}" type="datetimeFigureOut">
              <a:rPr lang="es-MX" smtClean="0"/>
              <a:t>11/09/2016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E891-1B94-4D3E-BECE-C921B16514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72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159F09-36E7-4B5E-8EB1-9E2E783C2678}" type="datetimeFigureOut">
              <a:rPr lang="es-MX" smtClean="0"/>
              <a:t>11/09/2016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7CE891-1B94-4D3E-BECE-C921B16514E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9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05318" y="1390917"/>
            <a:ext cx="704474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SECRETARÍA DE EDUCACIÓN PÚBLICA</a:t>
            </a:r>
            <a:endParaRPr lang="es-MX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TECNOLÓGICO NACIONAL DE MÉXICO</a:t>
            </a:r>
            <a:endParaRPr lang="es-MX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INSTITUTO TECNOLÓGICO DE TUXTLA GUTIÉRREZ</a:t>
            </a:r>
            <a:endParaRPr lang="es-MX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MERCADOTECNIA INTERNACIONAL</a:t>
            </a:r>
            <a:endParaRPr lang="es-MX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P’S DE LA COMPETENCIA</a:t>
            </a:r>
            <a:endParaRPr lang="es-MX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INGENIERÍA EN GESTIÓN EMPRESARIAL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Presenta:</a:t>
            </a:r>
            <a:endParaRPr lang="es-MX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GUZMÁN LÓPEZ JULIO CÉSAR</a:t>
            </a:r>
            <a:endParaRPr lang="es-MX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RODRÍGUEZ GUILLÉN FRANCISCO FAVIAN</a:t>
            </a:r>
            <a:endParaRPr lang="es-MX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SÁNCHEZ DE LA CRUZ JOSÉ IGNACIO</a:t>
            </a:r>
            <a:endParaRPr lang="es-MX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Asesor:</a:t>
            </a:r>
            <a:endParaRPr lang="es-MX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CARPIO REYES TANIA</a:t>
            </a:r>
            <a:endParaRPr lang="es-MX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Tuxtla Gutiérrez, Chiapas, México; septiembre de 2016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http://4.bp.blogspot.com/-DnU0WQfa5-k/T_MNlxlxiGI/AAAAAAAAARA/D4p2yVPsNr4/s200/ITT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9302" y="327285"/>
            <a:ext cx="9359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 descr="http://cambiosinterestatales.sep.gob.mx/images/logo_se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032" y="258705"/>
            <a:ext cx="233489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86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91075" y="0"/>
            <a:ext cx="3455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PRODUCTO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8" y="833177"/>
            <a:ext cx="10058400" cy="47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73478" y="0"/>
            <a:ext cx="2290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PRECIO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7252"/>
            <a:ext cx="7163978" cy="29411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41" y="3708383"/>
            <a:ext cx="7709633" cy="294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11849" y="0"/>
            <a:ext cx="2013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PLAZA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04" y="807421"/>
            <a:ext cx="9532512" cy="29850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23" y="3792515"/>
            <a:ext cx="5563673" cy="28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41425" y="0"/>
            <a:ext cx="3954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PROMOCIÓN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9" y="945157"/>
            <a:ext cx="5447763" cy="28076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16" y="3396073"/>
            <a:ext cx="5447763" cy="28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</TotalTime>
  <Words>17</Words>
  <Application>Microsoft Office PowerPoint</Application>
  <PresentationFormat>Panorámica</PresentationFormat>
  <Paragraphs>26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</dc:creator>
  <cp:lastModifiedBy>Julio C</cp:lastModifiedBy>
  <cp:revision>4</cp:revision>
  <dcterms:created xsi:type="dcterms:W3CDTF">2016-09-12T04:09:34Z</dcterms:created>
  <dcterms:modified xsi:type="dcterms:W3CDTF">2016-09-12T05:00:25Z</dcterms:modified>
</cp:coreProperties>
</file>